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Furlong" userId="4d56e92d-7aa0-421c-9b90-20f9caf5c46f" providerId="ADAL" clId="{CE8D1000-B3FF-4748-8F4B-A113F30CDB46}"/>
    <pc:docChg chg="undo custSel addSld modSld">
      <pc:chgData name="Ian Furlong" userId="4d56e92d-7aa0-421c-9b90-20f9caf5c46f" providerId="ADAL" clId="{CE8D1000-B3FF-4748-8F4B-A113F30CDB46}" dt="2017-09-10T07:54:36.162" v="2616"/>
      <pc:docMkLst>
        <pc:docMk/>
      </pc:docMkLst>
      <pc:sldChg chg="modAnim">
        <pc:chgData name="Ian Furlong" userId="4d56e92d-7aa0-421c-9b90-20f9caf5c46f" providerId="ADAL" clId="{CE8D1000-B3FF-4748-8F4B-A113F30CDB46}" dt="2017-09-10T06:57:26.273" v="0"/>
        <pc:sldMkLst>
          <pc:docMk/>
          <pc:sldMk cId="847470152" sldId="256"/>
        </pc:sldMkLst>
      </pc:sldChg>
      <pc:sldChg chg="addSp modSp add addAnim delAnim modAnim">
        <pc:chgData name="Ian Furlong" userId="4d56e92d-7aa0-421c-9b90-20f9caf5c46f" providerId="ADAL" clId="{CE8D1000-B3FF-4748-8F4B-A113F30CDB46}" dt="2017-09-10T07:01:49.790" v="26"/>
        <pc:sldMkLst>
          <pc:docMk/>
          <pc:sldMk cId="1414223792" sldId="257"/>
        </pc:sldMkLst>
        <pc:spChg chg="add mod">
          <ac:chgData name="Ian Furlong" userId="4d56e92d-7aa0-421c-9b90-20f9caf5c46f" providerId="ADAL" clId="{CE8D1000-B3FF-4748-8F4B-A113F30CDB46}" dt="2017-09-10T07:01:42.165" v="25" actId="1076"/>
          <ac:spMkLst>
            <pc:docMk/>
            <pc:sldMk cId="1414223792" sldId="257"/>
            <ac:spMk id="5" creationId="{2F024685-22A8-4C81-8686-E41CA71BE8AF}"/>
          </ac:spMkLst>
        </pc:spChg>
        <pc:picChg chg="add mod">
          <ac:chgData name="Ian Furlong" userId="4d56e92d-7aa0-421c-9b90-20f9caf5c46f" providerId="ADAL" clId="{CE8D1000-B3FF-4748-8F4B-A113F30CDB46}" dt="2017-09-10T06:59:12.600" v="4" actId="14100"/>
          <ac:picMkLst>
            <pc:docMk/>
            <pc:sldMk cId="1414223792" sldId="257"/>
            <ac:picMk id="3" creationId="{428CFAF6-B4DD-4032-9B46-B1CFA7CE8AC3}"/>
          </ac:picMkLst>
        </pc:picChg>
        <pc:picChg chg="add mod">
          <ac:chgData name="Ian Furlong" userId="4d56e92d-7aa0-421c-9b90-20f9caf5c46f" providerId="ADAL" clId="{CE8D1000-B3FF-4748-8F4B-A113F30CDB46}" dt="2017-09-10T06:59:38.518" v="6" actId="14100"/>
          <ac:picMkLst>
            <pc:docMk/>
            <pc:sldMk cId="1414223792" sldId="257"/>
            <ac:picMk id="4" creationId="{157DD455-C26A-4EE6-B0DE-0CFBE4FBCD65}"/>
          </ac:picMkLst>
        </pc:picChg>
      </pc:sldChg>
      <pc:sldChg chg="addSp modSp add modAnim">
        <pc:chgData name="Ian Furlong" userId="4d56e92d-7aa0-421c-9b90-20f9caf5c46f" providerId="ADAL" clId="{CE8D1000-B3FF-4748-8F4B-A113F30CDB46}" dt="2017-09-10T07:08:03.413" v="335"/>
        <pc:sldMkLst>
          <pc:docMk/>
          <pc:sldMk cId="460189477" sldId="258"/>
        </pc:sldMkLst>
        <pc:spChg chg="add mod">
          <ac:chgData name="Ian Furlong" userId="4d56e92d-7aa0-421c-9b90-20f9caf5c46f" providerId="ADAL" clId="{CE8D1000-B3FF-4748-8F4B-A113F30CDB46}" dt="2017-09-10T07:03:57.369" v="66" actId="1076"/>
          <ac:spMkLst>
            <pc:docMk/>
            <pc:sldMk cId="460189477" sldId="258"/>
            <ac:spMk id="2" creationId="{8207C48F-D853-41F2-8A56-83925D00679A}"/>
          </ac:spMkLst>
        </pc:spChg>
        <pc:spChg chg="add mod">
          <ac:chgData name="Ian Furlong" userId="4d56e92d-7aa0-421c-9b90-20f9caf5c46f" providerId="ADAL" clId="{CE8D1000-B3FF-4748-8F4B-A113F30CDB46}" dt="2017-09-10T07:07:35.457" v="334" actId="20577"/>
          <ac:spMkLst>
            <pc:docMk/>
            <pc:sldMk cId="460189477" sldId="258"/>
            <ac:spMk id="6" creationId="{4A607516-03DD-4B36-B76D-F1F1D7DB36F8}"/>
          </ac:spMkLst>
        </pc:spChg>
        <pc:picChg chg="mod">
          <ac:chgData name="Ian Furlong" userId="4d56e92d-7aa0-421c-9b90-20f9caf5c46f" providerId="ADAL" clId="{CE8D1000-B3FF-4748-8F4B-A113F30CDB46}" dt="2017-09-10T07:02:59.388" v="29" actId="1076"/>
          <ac:picMkLst>
            <pc:docMk/>
            <pc:sldMk cId="460189477" sldId="258"/>
            <ac:picMk id="3" creationId="{428CFAF6-B4DD-4032-9B46-B1CFA7CE8AC3}"/>
          </ac:picMkLst>
        </pc:picChg>
      </pc:sldChg>
      <pc:sldChg chg="modSp add">
        <pc:chgData name="Ian Furlong" userId="4d56e92d-7aa0-421c-9b90-20f9caf5c46f" providerId="ADAL" clId="{CE8D1000-B3FF-4748-8F4B-A113F30CDB46}" dt="2017-09-10T07:11:35.405" v="604" actId="20577"/>
        <pc:sldMkLst>
          <pc:docMk/>
          <pc:sldMk cId="1062566834" sldId="259"/>
        </pc:sldMkLst>
        <pc:spChg chg="mod">
          <ac:chgData name="Ian Furlong" userId="4d56e92d-7aa0-421c-9b90-20f9caf5c46f" providerId="ADAL" clId="{CE8D1000-B3FF-4748-8F4B-A113F30CDB46}" dt="2017-09-10T07:11:35.405" v="604" actId="20577"/>
          <ac:spMkLst>
            <pc:docMk/>
            <pc:sldMk cId="1062566834" sldId="259"/>
            <ac:spMk id="6" creationId="{4A607516-03DD-4B36-B76D-F1F1D7DB36F8}"/>
          </ac:spMkLst>
        </pc:spChg>
      </pc:sldChg>
      <pc:sldChg chg="modSp add">
        <pc:chgData name="Ian Furlong" userId="4d56e92d-7aa0-421c-9b90-20f9caf5c46f" providerId="ADAL" clId="{CE8D1000-B3FF-4748-8F4B-A113F30CDB46}" dt="2017-09-10T07:14:23.628" v="809" actId="6549"/>
        <pc:sldMkLst>
          <pc:docMk/>
          <pc:sldMk cId="3372007796" sldId="260"/>
        </pc:sldMkLst>
        <pc:spChg chg="mod">
          <ac:chgData name="Ian Furlong" userId="4d56e92d-7aa0-421c-9b90-20f9caf5c46f" providerId="ADAL" clId="{CE8D1000-B3FF-4748-8F4B-A113F30CDB46}" dt="2017-09-10T07:14:23.628" v="809" actId="6549"/>
          <ac:spMkLst>
            <pc:docMk/>
            <pc:sldMk cId="3372007796" sldId="260"/>
            <ac:spMk id="6" creationId="{4A607516-03DD-4B36-B76D-F1F1D7DB36F8}"/>
          </ac:spMkLst>
        </pc:spChg>
      </pc:sldChg>
      <pc:sldChg chg="addSp modSp add modAnim">
        <pc:chgData name="Ian Furlong" userId="4d56e92d-7aa0-421c-9b90-20f9caf5c46f" providerId="ADAL" clId="{CE8D1000-B3FF-4748-8F4B-A113F30CDB46}" dt="2017-09-10T07:38:45.513" v="1924"/>
        <pc:sldMkLst>
          <pc:docMk/>
          <pc:sldMk cId="2289408650" sldId="261"/>
        </pc:sldMkLst>
        <pc:spChg chg="mod">
          <ac:chgData name="Ian Furlong" userId="4d56e92d-7aa0-421c-9b90-20f9caf5c46f" providerId="ADAL" clId="{CE8D1000-B3FF-4748-8F4B-A113F30CDB46}" dt="2017-09-10T07:16:15.273" v="860" actId="1076"/>
          <ac:spMkLst>
            <pc:docMk/>
            <pc:sldMk cId="2289408650" sldId="261"/>
            <ac:spMk id="2" creationId="{8207C48F-D853-41F2-8A56-83925D00679A}"/>
          </ac:spMkLst>
        </pc:spChg>
        <pc:spChg chg="mod">
          <ac:chgData name="Ian Furlong" userId="4d56e92d-7aa0-421c-9b90-20f9caf5c46f" providerId="ADAL" clId="{CE8D1000-B3FF-4748-8F4B-A113F30CDB46}" dt="2017-09-10T07:21:34.808" v="1059" actId="114"/>
          <ac:spMkLst>
            <pc:docMk/>
            <pc:sldMk cId="2289408650" sldId="261"/>
            <ac:spMk id="6" creationId="{4A607516-03DD-4B36-B76D-F1F1D7DB36F8}"/>
          </ac:spMkLst>
        </pc:spChg>
        <pc:spChg chg="add mod">
          <ac:chgData name="Ian Furlong" userId="4d56e92d-7aa0-421c-9b90-20f9caf5c46f" providerId="ADAL" clId="{CE8D1000-B3FF-4748-8F4B-A113F30CDB46}" dt="2017-09-10T07:21:28.911" v="1058" actId="1076"/>
          <ac:spMkLst>
            <pc:docMk/>
            <pc:sldMk cId="2289408650" sldId="261"/>
            <ac:spMk id="7" creationId="{9390EED1-8970-4693-A554-E95C305FC87D}"/>
          </ac:spMkLst>
        </pc:spChg>
        <pc:spChg chg="add mod">
          <ac:chgData name="Ian Furlong" userId="4d56e92d-7aa0-421c-9b90-20f9caf5c46f" providerId="ADAL" clId="{CE8D1000-B3FF-4748-8F4B-A113F30CDB46}" dt="2017-09-10T07:21:24.663" v="1057" actId="1076"/>
          <ac:spMkLst>
            <pc:docMk/>
            <pc:sldMk cId="2289408650" sldId="261"/>
            <ac:spMk id="8" creationId="{DC594F51-FB56-4B1E-AEEF-39254B96A24B}"/>
          </ac:spMkLst>
        </pc:spChg>
        <pc:spChg chg="add mod">
          <ac:chgData name="Ian Furlong" userId="4d56e92d-7aa0-421c-9b90-20f9caf5c46f" providerId="ADAL" clId="{CE8D1000-B3FF-4748-8F4B-A113F30CDB46}" dt="2017-09-10T07:23:41.970" v="1109" actId="5793"/>
          <ac:spMkLst>
            <pc:docMk/>
            <pc:sldMk cId="2289408650" sldId="261"/>
            <ac:spMk id="9" creationId="{F73305A2-01E1-436E-B2DB-93954C936E48}"/>
          </ac:spMkLst>
        </pc:spChg>
      </pc:sldChg>
      <pc:sldChg chg="delSp modSp add modAnim">
        <pc:chgData name="Ian Furlong" userId="4d56e92d-7aa0-421c-9b90-20f9caf5c46f" providerId="ADAL" clId="{CE8D1000-B3FF-4748-8F4B-A113F30CDB46}" dt="2017-09-10T07:38:34.433" v="1923"/>
        <pc:sldMkLst>
          <pc:docMk/>
          <pc:sldMk cId="1556390190" sldId="262"/>
        </pc:sldMkLst>
        <pc:spChg chg="mod">
          <ac:chgData name="Ian Furlong" userId="4d56e92d-7aa0-421c-9b90-20f9caf5c46f" providerId="ADAL" clId="{CE8D1000-B3FF-4748-8F4B-A113F30CDB46}" dt="2017-09-10T07:25:02.189" v="1119" actId="20577"/>
          <ac:spMkLst>
            <pc:docMk/>
            <pc:sldMk cId="1556390190" sldId="262"/>
            <ac:spMk id="6" creationId="{4A607516-03DD-4B36-B76D-F1F1D7DB36F8}"/>
          </ac:spMkLst>
        </pc:spChg>
        <pc:spChg chg="mod">
          <ac:chgData name="Ian Furlong" userId="4d56e92d-7aa0-421c-9b90-20f9caf5c46f" providerId="ADAL" clId="{CE8D1000-B3FF-4748-8F4B-A113F30CDB46}" dt="2017-09-10T07:27:45.193" v="1270" actId="1076"/>
          <ac:spMkLst>
            <pc:docMk/>
            <pc:sldMk cId="1556390190" sldId="262"/>
            <ac:spMk id="7" creationId="{9390EED1-8970-4693-A554-E95C305FC87D}"/>
          </ac:spMkLst>
        </pc:spChg>
        <pc:spChg chg="del mod">
          <ac:chgData name="Ian Furlong" userId="4d56e92d-7aa0-421c-9b90-20f9caf5c46f" providerId="ADAL" clId="{CE8D1000-B3FF-4748-8F4B-A113F30CDB46}" dt="2017-09-10T07:27:40.251" v="1269"/>
          <ac:spMkLst>
            <pc:docMk/>
            <pc:sldMk cId="1556390190" sldId="262"/>
            <ac:spMk id="8" creationId="{DC594F51-FB56-4B1E-AEEF-39254B96A24B}"/>
          </ac:spMkLst>
        </pc:spChg>
        <pc:spChg chg="del">
          <ac:chgData name="Ian Furlong" userId="4d56e92d-7aa0-421c-9b90-20f9caf5c46f" providerId="ADAL" clId="{CE8D1000-B3FF-4748-8F4B-A113F30CDB46}" dt="2017-09-10T07:26:57.253" v="1259"/>
          <ac:spMkLst>
            <pc:docMk/>
            <pc:sldMk cId="1556390190" sldId="262"/>
            <ac:spMk id="9" creationId="{F73305A2-01E1-436E-B2DB-93954C936E48}"/>
          </ac:spMkLst>
        </pc:spChg>
      </pc:sldChg>
      <pc:sldChg chg="modSp add modAnim">
        <pc:chgData name="Ian Furlong" userId="4d56e92d-7aa0-421c-9b90-20f9caf5c46f" providerId="ADAL" clId="{CE8D1000-B3FF-4748-8F4B-A113F30CDB46}" dt="2017-09-10T07:38:29.871" v="1922"/>
        <pc:sldMkLst>
          <pc:docMk/>
          <pc:sldMk cId="4246404366" sldId="263"/>
        </pc:sldMkLst>
        <pc:spChg chg="mod">
          <ac:chgData name="Ian Furlong" userId="4d56e92d-7aa0-421c-9b90-20f9caf5c46f" providerId="ADAL" clId="{CE8D1000-B3FF-4748-8F4B-A113F30CDB46}" dt="2017-09-10T07:29:45.809" v="1466" actId="255"/>
          <ac:spMkLst>
            <pc:docMk/>
            <pc:sldMk cId="4246404366" sldId="263"/>
            <ac:spMk id="7" creationId="{9390EED1-8970-4693-A554-E95C305FC87D}"/>
          </ac:spMkLst>
        </pc:spChg>
      </pc:sldChg>
      <pc:sldChg chg="modSp add modAnim">
        <pc:chgData name="Ian Furlong" userId="4d56e92d-7aa0-421c-9b90-20f9caf5c46f" providerId="ADAL" clId="{CE8D1000-B3FF-4748-8F4B-A113F30CDB46}" dt="2017-09-10T07:38:25.291" v="1921"/>
        <pc:sldMkLst>
          <pc:docMk/>
          <pc:sldMk cId="2420734502" sldId="264"/>
        </pc:sldMkLst>
        <pc:spChg chg="mod">
          <ac:chgData name="Ian Furlong" userId="4d56e92d-7aa0-421c-9b90-20f9caf5c46f" providerId="ADAL" clId="{CE8D1000-B3FF-4748-8F4B-A113F30CDB46}" dt="2017-09-10T07:32:26.992" v="1736" actId="20577"/>
          <ac:spMkLst>
            <pc:docMk/>
            <pc:sldMk cId="2420734502" sldId="264"/>
            <ac:spMk id="7" creationId="{9390EED1-8970-4693-A554-E95C305FC87D}"/>
          </ac:spMkLst>
        </pc:spChg>
      </pc:sldChg>
      <pc:sldChg chg="modSp add modAnim">
        <pc:chgData name="Ian Furlong" userId="4d56e92d-7aa0-421c-9b90-20f9caf5c46f" providerId="ADAL" clId="{CE8D1000-B3FF-4748-8F4B-A113F30CDB46}" dt="2017-09-10T07:38:20.798" v="1920"/>
        <pc:sldMkLst>
          <pc:docMk/>
          <pc:sldMk cId="935686788" sldId="265"/>
        </pc:sldMkLst>
        <pc:spChg chg="mod">
          <ac:chgData name="Ian Furlong" userId="4d56e92d-7aa0-421c-9b90-20f9caf5c46f" providerId="ADAL" clId="{CE8D1000-B3FF-4748-8F4B-A113F30CDB46}" dt="2017-09-10T07:34:18.636" v="1844" actId="20577"/>
          <ac:spMkLst>
            <pc:docMk/>
            <pc:sldMk cId="935686788" sldId="265"/>
            <ac:spMk id="7" creationId="{9390EED1-8970-4693-A554-E95C305FC87D}"/>
          </ac:spMkLst>
        </pc:spChg>
      </pc:sldChg>
      <pc:sldChg chg="addSp modSp add modAnim">
        <pc:chgData name="Ian Furlong" userId="4d56e92d-7aa0-421c-9b90-20f9caf5c46f" providerId="ADAL" clId="{CE8D1000-B3FF-4748-8F4B-A113F30CDB46}" dt="2017-09-10T07:40:43.055" v="2055" actId="20577"/>
        <pc:sldMkLst>
          <pc:docMk/>
          <pc:sldMk cId="1006769609" sldId="266"/>
        </pc:sldMkLst>
        <pc:spChg chg="mod">
          <ac:chgData name="Ian Furlong" userId="4d56e92d-7aa0-421c-9b90-20f9caf5c46f" providerId="ADAL" clId="{CE8D1000-B3FF-4748-8F4B-A113F30CDB46}" dt="2017-09-10T07:36:26.056" v="1860" actId="14100"/>
          <ac:spMkLst>
            <pc:docMk/>
            <pc:sldMk cId="1006769609" sldId="266"/>
            <ac:spMk id="6" creationId="{4A607516-03DD-4B36-B76D-F1F1D7DB36F8}"/>
          </ac:spMkLst>
        </pc:spChg>
        <pc:spChg chg="mod">
          <ac:chgData name="Ian Furlong" userId="4d56e92d-7aa0-421c-9b90-20f9caf5c46f" providerId="ADAL" clId="{CE8D1000-B3FF-4748-8F4B-A113F30CDB46}" dt="2017-09-10T07:37:58.983" v="1918" actId="20577"/>
          <ac:spMkLst>
            <pc:docMk/>
            <pc:sldMk cId="1006769609" sldId="266"/>
            <ac:spMk id="7" creationId="{9390EED1-8970-4693-A554-E95C305FC87D}"/>
          </ac:spMkLst>
        </pc:spChg>
        <pc:spChg chg="add mod">
          <ac:chgData name="Ian Furlong" userId="4d56e92d-7aa0-421c-9b90-20f9caf5c46f" providerId="ADAL" clId="{CE8D1000-B3FF-4748-8F4B-A113F30CDB46}" dt="2017-09-10T07:40:43.055" v="2055" actId="20577"/>
          <ac:spMkLst>
            <pc:docMk/>
            <pc:sldMk cId="1006769609" sldId="266"/>
            <ac:spMk id="8" creationId="{E27D7041-55D8-4231-B334-9797B21E4E52}"/>
          </ac:spMkLst>
        </pc:spChg>
      </pc:sldChg>
      <pc:sldChg chg="delSp modSp add modAnim">
        <pc:chgData name="Ian Furlong" userId="4d56e92d-7aa0-421c-9b90-20f9caf5c46f" providerId="ADAL" clId="{CE8D1000-B3FF-4748-8F4B-A113F30CDB46}" dt="2017-09-10T07:54:07.265" v="2615" actId="14100"/>
        <pc:sldMkLst>
          <pc:docMk/>
          <pc:sldMk cId="1308171946" sldId="267"/>
        </pc:sldMkLst>
        <pc:spChg chg="mod">
          <ac:chgData name="Ian Furlong" userId="4d56e92d-7aa0-421c-9b90-20f9caf5c46f" providerId="ADAL" clId="{CE8D1000-B3FF-4748-8F4B-A113F30CDB46}" dt="2017-09-10T07:41:43.617" v="2079" actId="20577"/>
          <ac:spMkLst>
            <pc:docMk/>
            <pc:sldMk cId="1308171946" sldId="267"/>
            <ac:spMk id="2" creationId="{8207C48F-D853-41F2-8A56-83925D00679A}"/>
          </ac:spMkLst>
        </pc:spChg>
        <pc:spChg chg="del">
          <ac:chgData name="Ian Furlong" userId="4d56e92d-7aa0-421c-9b90-20f9caf5c46f" providerId="ADAL" clId="{CE8D1000-B3FF-4748-8F4B-A113F30CDB46}" dt="2017-09-10T07:43:23.248" v="2080"/>
          <ac:spMkLst>
            <pc:docMk/>
            <pc:sldMk cId="1308171946" sldId="267"/>
            <ac:spMk id="6" creationId="{4A607516-03DD-4B36-B76D-F1F1D7DB36F8}"/>
          </ac:spMkLst>
        </pc:spChg>
        <pc:spChg chg="del">
          <ac:chgData name="Ian Furlong" userId="4d56e92d-7aa0-421c-9b90-20f9caf5c46f" providerId="ADAL" clId="{CE8D1000-B3FF-4748-8F4B-A113F30CDB46}" dt="2017-09-10T07:43:30.281" v="2081"/>
          <ac:spMkLst>
            <pc:docMk/>
            <pc:sldMk cId="1308171946" sldId="267"/>
            <ac:spMk id="7" creationId="{9390EED1-8970-4693-A554-E95C305FC87D}"/>
          </ac:spMkLst>
        </pc:spChg>
        <pc:spChg chg="mod">
          <ac:chgData name="Ian Furlong" userId="4d56e92d-7aa0-421c-9b90-20f9caf5c46f" providerId="ADAL" clId="{CE8D1000-B3FF-4748-8F4B-A113F30CDB46}" dt="2017-09-10T07:54:07.265" v="2615" actId="14100"/>
          <ac:spMkLst>
            <pc:docMk/>
            <pc:sldMk cId="1308171946" sldId="267"/>
            <ac:spMk id="8" creationId="{E27D7041-55D8-4231-B334-9797B21E4E52}"/>
          </ac:spMkLst>
        </pc:spChg>
      </pc:sldChg>
      <pc:sldChg chg="modSp add">
        <pc:chgData name="Ian Furlong" userId="4d56e92d-7aa0-421c-9b90-20f9caf5c46f" providerId="ADAL" clId="{CE8D1000-B3FF-4748-8F4B-A113F30CDB46}" dt="2017-09-10T07:50:55.436" v="2611" actId="20577"/>
        <pc:sldMkLst>
          <pc:docMk/>
          <pc:sldMk cId="842806620" sldId="268"/>
        </pc:sldMkLst>
        <pc:spChg chg="mod">
          <ac:chgData name="Ian Furlong" userId="4d56e92d-7aa0-421c-9b90-20f9caf5c46f" providerId="ADAL" clId="{CE8D1000-B3FF-4748-8F4B-A113F30CDB46}" dt="2017-09-10T07:48:44.628" v="2512" actId="20577"/>
          <ac:spMkLst>
            <pc:docMk/>
            <pc:sldMk cId="842806620" sldId="268"/>
            <ac:spMk id="2" creationId="{8207C48F-D853-41F2-8A56-83925D00679A}"/>
          </ac:spMkLst>
        </pc:spChg>
        <pc:spChg chg="mod">
          <ac:chgData name="Ian Furlong" userId="4d56e92d-7aa0-421c-9b90-20f9caf5c46f" providerId="ADAL" clId="{CE8D1000-B3FF-4748-8F4B-A113F30CDB46}" dt="2017-09-10T07:50:55.436" v="2611" actId="20577"/>
          <ac:spMkLst>
            <pc:docMk/>
            <pc:sldMk cId="842806620" sldId="268"/>
            <ac:spMk id="8" creationId="{E27D7041-55D8-4231-B334-9797B21E4E52}"/>
          </ac:spMkLst>
        </pc:spChg>
      </pc:sldChg>
      <pc:sldChg chg="add modAnim">
        <pc:chgData name="Ian Furlong" userId="4d56e92d-7aa0-421c-9b90-20f9caf5c46f" providerId="ADAL" clId="{CE8D1000-B3FF-4748-8F4B-A113F30CDB46}" dt="2017-09-10T07:54:36.162" v="2616"/>
        <pc:sldMkLst>
          <pc:docMk/>
          <pc:sldMk cId="2286411738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E49C4-F5AE-48B5-99C4-6100EF9C9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D834E-9900-46D0-B56B-D2282E548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C3E64-D98E-4104-A6F6-71944F95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CBE5F-7A63-4480-9DDA-F95E87E9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5FD05-F1C4-4357-B491-3B9E93D70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40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27C29-5E68-4AE4-A208-7AB576EC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A543F-186C-48F4-8582-0F46D87CA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5EFDE-A08B-474D-A5DE-2A03D4552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A0EC3-7FE2-4A25-8FDD-25AAABF3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99B34-6468-4D14-BE47-1841B62E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63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143047-F544-4AEC-B2E3-1D5C831AC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418A1-686F-4896-A413-714DD863A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BF998-D109-4E43-BC77-9FA789267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12CDB-3D1F-48F6-B52F-217AB6FC3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A8382-5EC4-464E-A973-3FE6F6F5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37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21B60-B056-4755-B1B5-C622189CB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7544E-335A-4444-94C4-494CA003B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10FB9-A4B2-4339-93FD-C2867B08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E2CC9-76A0-4830-B211-7DCC2D233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83BC9-7C95-47EB-91C2-E887681CC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14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D306-A8F1-4B69-A17C-9CD312C9F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1DB96-5A17-4E38-9BE1-B78EFD9E3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EAE67-DCAD-46BE-843D-D61B6FADB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90149-376F-4B4B-9FC7-75372C2D2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57672-14EF-4451-BE44-C2221836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1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6991F-0DEF-4385-9359-E08C84D71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C9EEC-4D31-4FC6-8236-7C530BBBF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BBBF0-FD37-4F34-BF4D-50F9A19E3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0F0B8-33A1-4848-AEE3-FAF38362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7BECD-6A14-46BD-B0C2-52AEB805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B04FA-A6BB-41D9-9AD2-286DBBA1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35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638CE-7E4F-4BDE-BA21-3EBE59882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58FB5-6EDF-4DA7-BC71-B10F19551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BC5B2-A0C6-4CBB-816C-943C6CF0C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908760-5103-4E24-847B-877A790A5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856A7A-0E3B-4383-9502-EBEB4D9421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C2F2E4-4B0F-4AB5-9006-B7C163549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9CC12B-6B03-4A22-8317-6B5C6B205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A0891E-B9E6-43CD-BC28-91A7A414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0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F8252-4DB5-4500-A1AA-E3E481F5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051661-9763-4F2F-9A5A-E91A9D706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78340F-240C-4793-88FB-E5E31B060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B8EBD0-CE02-4B0D-8C41-643749F2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1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A84252-00DB-4DA5-A1E0-CE68AA8FE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E4697-DD4B-431F-AFD7-B8FD1702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0BA80-391F-4B0C-A73F-A76393EB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67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6F9DF-0C4C-4B84-BA37-643FC909B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CED1D-9DD0-4DA1-91EE-4768A8F17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D2206-99EB-4AA6-94E6-5B24D48FB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38A0C3-B7F1-4EB3-8240-3B00FAA43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B83B9-94FD-445B-9EA5-9A5C48FC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9CFEE5-5B7F-447B-AC33-31E6343F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05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CA4B-C094-4723-A2C6-F68D3E84E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DC310D-6723-4E73-AC15-B45B68E56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49BF9-7713-41AC-AB49-A123264F3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CF887-0F36-4EA9-869F-C5198295B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387D6-CE0B-497D-A008-B49CF3ED9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D8627-BCC7-4FD0-B8D5-A73CE6EA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72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C1BFC0-2C7E-49A6-B498-462D3FDCA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78762-146C-4469-B74A-C86C0B9D5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AF031-B555-4F46-B8A8-4DA58BE6A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B098-6AF0-4F9B-B568-003AD9805039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DB52C-CC54-4049-BFED-A3995FE1D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A6C62-B2C0-41B6-ABD4-038AAC806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B8DA4-62A7-4E7D-A326-73BBDB142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1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66A64-A789-4E72-871A-E9AECB53D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D49721-0C29-4350-85EC-A84256A84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32549-C85C-444E-AFA8-11A9967C4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1024456" cy="54313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DF1DF8-A2FB-42B6-914E-5116E2DB2D56}"/>
              </a:ext>
            </a:extLst>
          </p:cNvPr>
          <p:cNvSpPr txBox="1"/>
          <p:nvPr/>
        </p:nvSpPr>
        <p:spPr>
          <a:xfrm>
            <a:off x="2651760" y="5614244"/>
            <a:ext cx="704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kern="3200" spc="600" dirty="0"/>
              <a:t>G O D  I S  T R I N I T Y</a:t>
            </a:r>
          </a:p>
        </p:txBody>
      </p:sp>
    </p:spTree>
    <p:extLst>
      <p:ext uri="{BB962C8B-B14F-4D97-AF65-F5344CB8AC3E}">
        <p14:creationId xmlns:p14="http://schemas.microsoft.com/office/powerpoint/2010/main" val="84747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2951480" y="337206"/>
            <a:ext cx="9966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Three are God – One God, three ‘persons’.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3005609" y="1202488"/>
            <a:ext cx="371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God the 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0EED1-8970-4693-A554-E95C305FC87D}"/>
              </a:ext>
            </a:extLst>
          </p:cNvPr>
          <p:cNvSpPr txBox="1"/>
          <p:nvPr/>
        </p:nvSpPr>
        <p:spPr>
          <a:xfrm>
            <a:off x="3230880" y="2270065"/>
            <a:ext cx="8382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John 8:58</a:t>
            </a:r>
          </a:p>
          <a:p>
            <a:r>
              <a:rPr lang="en-GB" sz="4000" i="1" dirty="0"/>
              <a:t>John 10:33</a:t>
            </a:r>
          </a:p>
          <a:p>
            <a:r>
              <a:rPr lang="en-GB" sz="4000" i="1" dirty="0"/>
              <a:t>Mark 2:8-10</a:t>
            </a:r>
          </a:p>
          <a:p>
            <a:r>
              <a:rPr lang="en-GB" sz="4000" i="1" dirty="0"/>
              <a:t>Matthew 25:31</a:t>
            </a:r>
          </a:p>
          <a:p>
            <a:r>
              <a:rPr lang="en-GB" sz="4000" i="1" dirty="0"/>
              <a:t>Colossians 2:9</a:t>
            </a:r>
          </a:p>
          <a:p>
            <a:r>
              <a:rPr lang="en-GB" sz="4000" i="1" dirty="0"/>
              <a:t>Titus 2:13</a:t>
            </a:r>
          </a:p>
          <a:p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93568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2951480" y="337206"/>
            <a:ext cx="9966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Three are God – One God, three ‘persons’.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3005608" y="1202488"/>
            <a:ext cx="4289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God the Holy Spirit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0EED1-8970-4693-A554-E95C305FC87D}"/>
              </a:ext>
            </a:extLst>
          </p:cNvPr>
          <p:cNvSpPr txBox="1"/>
          <p:nvPr/>
        </p:nvSpPr>
        <p:spPr>
          <a:xfrm>
            <a:off x="3230880" y="2270065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Lied to the Holy Spirit … lied to God</a:t>
            </a:r>
          </a:p>
          <a:p>
            <a:r>
              <a:rPr lang="en-GB" sz="4000" i="1" dirty="0"/>
              <a:t>							</a:t>
            </a:r>
            <a:r>
              <a:rPr lang="en-GB" sz="2800" i="1" dirty="0"/>
              <a:t>Acts 5:3-4</a:t>
            </a:r>
            <a:endParaRPr lang="en-GB" sz="4000" i="1" dirty="0"/>
          </a:p>
          <a:p>
            <a:endParaRPr lang="en-GB" sz="28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7D7041-55D8-4231-B334-9797B21E4E52}"/>
              </a:ext>
            </a:extLst>
          </p:cNvPr>
          <p:cNvSpPr txBox="1"/>
          <p:nvPr/>
        </p:nvSpPr>
        <p:spPr>
          <a:xfrm>
            <a:off x="3230880" y="3712785"/>
            <a:ext cx="8382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And I will ask the Father, and he will give you another Counsellor to be with you forever – the Spirit of truth.</a:t>
            </a:r>
          </a:p>
          <a:p>
            <a:r>
              <a:rPr lang="en-GB" sz="4000" i="1" dirty="0"/>
              <a:t>						</a:t>
            </a:r>
            <a:r>
              <a:rPr lang="en-GB" sz="2800" i="1" dirty="0"/>
              <a:t>John 14:16-17</a:t>
            </a:r>
            <a:endParaRPr lang="en-GB" sz="4000" i="1" dirty="0"/>
          </a:p>
          <a:p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100676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2951480" y="337206"/>
            <a:ext cx="9966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The Athanasian Creed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7D7041-55D8-4231-B334-9797B21E4E52}"/>
              </a:ext>
            </a:extLst>
          </p:cNvPr>
          <p:cNvSpPr txBox="1"/>
          <p:nvPr/>
        </p:nvSpPr>
        <p:spPr>
          <a:xfrm>
            <a:off x="3159760" y="1178560"/>
            <a:ext cx="860552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/>
              <a:t>We worship one God in Trinity, And Trinity in unity</a:t>
            </a:r>
          </a:p>
          <a:p>
            <a:r>
              <a:rPr lang="en-GB" sz="3200" i="1" dirty="0"/>
              <a:t>Neither confusing the persons, </a:t>
            </a:r>
          </a:p>
          <a:p>
            <a:r>
              <a:rPr lang="en-GB" sz="3200" i="1" dirty="0"/>
              <a:t>nor dividing the nature of God.</a:t>
            </a:r>
          </a:p>
          <a:p>
            <a:r>
              <a:rPr lang="en-GB" sz="3200" i="1" dirty="0"/>
              <a:t>For there is one person of the Father,</a:t>
            </a:r>
          </a:p>
          <a:p>
            <a:r>
              <a:rPr lang="en-GB" sz="3200" i="1" dirty="0"/>
              <a:t>another of the Son and another of the Holy Spirit. But the Godhead of the Father and of the Son and of the Holy Spirit is all one – </a:t>
            </a:r>
          </a:p>
          <a:p>
            <a:r>
              <a:rPr lang="en-GB" sz="3200" i="1" dirty="0"/>
              <a:t>The glory equal, the majesty co-eternal.</a:t>
            </a:r>
          </a:p>
          <a:p>
            <a:r>
              <a:rPr lang="en-GB" sz="3200" i="1" dirty="0"/>
              <a:t>What the Father is, so is the Son, and so is the Holy Spirit. Amen.</a:t>
            </a:r>
          </a:p>
          <a:p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130817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2951480" y="337206"/>
            <a:ext cx="9966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Threeness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7D7041-55D8-4231-B334-9797B21E4E52}"/>
              </a:ext>
            </a:extLst>
          </p:cNvPr>
          <p:cNvSpPr txBox="1"/>
          <p:nvPr/>
        </p:nvSpPr>
        <p:spPr>
          <a:xfrm>
            <a:off x="3159760" y="1178560"/>
            <a:ext cx="86766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The Grace – 2 Cor 13:14</a:t>
            </a:r>
          </a:p>
          <a:p>
            <a:r>
              <a:rPr lang="en-GB" sz="4000" i="1" dirty="0"/>
              <a:t>The Great Commission – Matthew 28:19</a:t>
            </a:r>
          </a:p>
          <a:p>
            <a:r>
              <a:rPr lang="en-GB" sz="4000" i="1" dirty="0"/>
              <a:t>Jesus’ baptism – Matthew 3:13-17</a:t>
            </a:r>
          </a:p>
          <a:p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84280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66A64-A789-4E72-871A-E9AECB53D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D49721-0C29-4350-85EC-A84256A84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32549-C85C-444E-AFA8-11A9967C4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1024456" cy="54313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DF1DF8-A2FB-42B6-914E-5116E2DB2D56}"/>
              </a:ext>
            </a:extLst>
          </p:cNvPr>
          <p:cNvSpPr txBox="1"/>
          <p:nvPr/>
        </p:nvSpPr>
        <p:spPr>
          <a:xfrm>
            <a:off x="2651760" y="5614244"/>
            <a:ext cx="704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kern="3200" spc="600" dirty="0"/>
              <a:t>G O D  I S  T R I N I T Y</a:t>
            </a:r>
          </a:p>
        </p:txBody>
      </p:sp>
    </p:spTree>
    <p:extLst>
      <p:ext uri="{BB962C8B-B14F-4D97-AF65-F5344CB8AC3E}">
        <p14:creationId xmlns:p14="http://schemas.microsoft.com/office/powerpoint/2010/main" val="228641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00" y="-235203"/>
            <a:ext cx="7213600" cy="70313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</p:spTree>
    <p:extLst>
      <p:ext uri="{BB962C8B-B14F-4D97-AF65-F5344CB8AC3E}">
        <p14:creationId xmlns:p14="http://schemas.microsoft.com/office/powerpoint/2010/main" val="141422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4318000" y="409119"/>
            <a:ext cx="7233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There is one God – God is 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4318000" y="1522145"/>
            <a:ext cx="7233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Who foretold this long ago, who declared it from the distant past? Was it not I, the Lord? And there is no God apart from me, a righteous God and a Saviour; there is none but me. Turn to me and be saved … for I am God and there is no other     </a:t>
            </a:r>
            <a:r>
              <a:rPr lang="en-GB" sz="3200" i="1" dirty="0"/>
              <a:t>Isaiah 45:21-22</a:t>
            </a:r>
            <a:endParaRPr lang="en-GB" sz="4000" i="1" dirty="0"/>
          </a:p>
        </p:txBody>
      </p:sp>
    </p:spTree>
    <p:extLst>
      <p:ext uri="{BB962C8B-B14F-4D97-AF65-F5344CB8AC3E}">
        <p14:creationId xmlns:p14="http://schemas.microsoft.com/office/powerpoint/2010/main" val="46018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4318000" y="409119"/>
            <a:ext cx="7233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There is one God – God is 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4318000" y="1522145"/>
            <a:ext cx="7233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You were shown these things so that you might know that the Lord is God; beside him there is no other.     </a:t>
            </a:r>
            <a:r>
              <a:rPr lang="en-GB" sz="3200" i="1" dirty="0" err="1"/>
              <a:t>Deut</a:t>
            </a:r>
            <a:r>
              <a:rPr lang="en-GB" sz="3200" i="1" dirty="0"/>
              <a:t> 4:35</a:t>
            </a:r>
          </a:p>
          <a:p>
            <a:endParaRPr lang="en-GB" sz="3200" i="1" dirty="0"/>
          </a:p>
          <a:p>
            <a:r>
              <a:rPr lang="en-GB" sz="4000" i="1" dirty="0"/>
              <a:t>Hear O Israel: the Lord our God, the Lord is ONE.  </a:t>
            </a:r>
            <a:r>
              <a:rPr lang="en-GB" sz="3200" i="1" dirty="0" err="1"/>
              <a:t>Deut</a:t>
            </a:r>
            <a:r>
              <a:rPr lang="en-GB" sz="3200" i="1" dirty="0"/>
              <a:t> 6:4</a:t>
            </a:r>
            <a:endParaRPr lang="en-GB" sz="4000" i="1" dirty="0"/>
          </a:p>
        </p:txBody>
      </p:sp>
    </p:spTree>
    <p:extLst>
      <p:ext uri="{BB962C8B-B14F-4D97-AF65-F5344CB8AC3E}">
        <p14:creationId xmlns:p14="http://schemas.microsoft.com/office/powerpoint/2010/main" val="106256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4318000" y="409119"/>
            <a:ext cx="7233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There is one God – God is 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4318000" y="1522145"/>
            <a:ext cx="7233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You believe that there is one God. Good! Even the demons believe that – and shudder.     </a:t>
            </a:r>
            <a:r>
              <a:rPr lang="en-GB" sz="3200" i="1" dirty="0"/>
              <a:t>James 2:19</a:t>
            </a:r>
          </a:p>
          <a:p>
            <a:endParaRPr lang="en-GB" sz="3200" i="1" dirty="0"/>
          </a:p>
          <a:p>
            <a:r>
              <a:rPr lang="en-GB" sz="4000" i="1" dirty="0"/>
              <a:t>We know that an idol is nothing at all in the world and that there is no God but one.  </a:t>
            </a:r>
            <a:r>
              <a:rPr lang="en-GB" sz="3200" i="1" dirty="0"/>
              <a:t>1 Cor 8:4</a:t>
            </a:r>
            <a:endParaRPr lang="en-GB" sz="4000" i="1" dirty="0"/>
          </a:p>
        </p:txBody>
      </p:sp>
    </p:spTree>
    <p:extLst>
      <p:ext uri="{BB962C8B-B14F-4D97-AF65-F5344CB8AC3E}">
        <p14:creationId xmlns:p14="http://schemas.microsoft.com/office/powerpoint/2010/main" val="337200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2951480" y="337206"/>
            <a:ext cx="9966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Three are God – One God, three ‘persons’.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3005609" y="1202488"/>
            <a:ext cx="371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God the Father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0EED1-8970-4693-A554-E95C305FC87D}"/>
              </a:ext>
            </a:extLst>
          </p:cNvPr>
          <p:cNvSpPr txBox="1"/>
          <p:nvPr/>
        </p:nvSpPr>
        <p:spPr>
          <a:xfrm>
            <a:off x="3169920" y="2005905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Is he not your father, your Creator, who made you and formed you? </a:t>
            </a:r>
            <a:r>
              <a:rPr lang="en-GB" sz="2800" i="1" dirty="0"/>
              <a:t> </a:t>
            </a:r>
            <a:r>
              <a:rPr lang="en-GB" sz="2800" i="1" dirty="0" err="1"/>
              <a:t>Deut</a:t>
            </a:r>
            <a:r>
              <a:rPr lang="en-GB" sz="2800" i="1" dirty="0"/>
              <a:t> 32:6</a:t>
            </a:r>
            <a:endParaRPr lang="en-GB" sz="40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594F51-FB56-4B1E-AEEF-39254B96A24B}"/>
              </a:ext>
            </a:extLst>
          </p:cNvPr>
          <p:cNvSpPr txBox="1"/>
          <p:nvPr/>
        </p:nvSpPr>
        <p:spPr>
          <a:xfrm>
            <a:off x="3169920" y="3424875"/>
            <a:ext cx="8808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Yet for us there is but one God, the Father, from whom all things came </a:t>
            </a:r>
            <a:r>
              <a:rPr lang="en-GB" sz="2800" i="1" dirty="0"/>
              <a:t>1 Cor 8:6</a:t>
            </a:r>
            <a:endParaRPr lang="en-GB" sz="40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3305A2-01E1-436E-B2DB-93954C936E48}"/>
              </a:ext>
            </a:extLst>
          </p:cNvPr>
          <p:cNvSpPr txBox="1"/>
          <p:nvPr/>
        </p:nvSpPr>
        <p:spPr>
          <a:xfrm>
            <a:off x="3169920" y="4840709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Matthew 6:26-30; John 17:3; </a:t>
            </a:r>
          </a:p>
          <a:p>
            <a:r>
              <a:rPr lang="en-GB" sz="4000" i="1" dirty="0"/>
              <a:t>Lord’s prayer …</a:t>
            </a:r>
          </a:p>
        </p:txBody>
      </p:sp>
    </p:spTree>
    <p:extLst>
      <p:ext uri="{BB962C8B-B14F-4D97-AF65-F5344CB8AC3E}">
        <p14:creationId xmlns:p14="http://schemas.microsoft.com/office/powerpoint/2010/main" val="228940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2951480" y="337206"/>
            <a:ext cx="9966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Three are God – One God, three ‘persons’.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3005609" y="1202488"/>
            <a:ext cx="371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God the 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0EED1-8970-4693-A554-E95C305FC87D}"/>
              </a:ext>
            </a:extLst>
          </p:cNvPr>
          <p:cNvSpPr txBox="1"/>
          <p:nvPr/>
        </p:nvSpPr>
        <p:spPr>
          <a:xfrm>
            <a:off x="3230880" y="2270065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Jesus … who, being in very nature God, did not consider equality with God something to be grasped, but made himself nothing </a:t>
            </a:r>
            <a:r>
              <a:rPr lang="en-GB" sz="2800" i="1" dirty="0"/>
              <a:t>Phil 2:6</a:t>
            </a:r>
            <a:endParaRPr lang="en-GB" sz="4000" i="1" dirty="0"/>
          </a:p>
        </p:txBody>
      </p:sp>
    </p:spTree>
    <p:extLst>
      <p:ext uri="{BB962C8B-B14F-4D97-AF65-F5344CB8AC3E}">
        <p14:creationId xmlns:p14="http://schemas.microsoft.com/office/powerpoint/2010/main" val="155639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2951480" y="337206"/>
            <a:ext cx="9966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Three are God – One God, three ‘persons’.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3005609" y="1202488"/>
            <a:ext cx="371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God the 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0EED1-8970-4693-A554-E95C305FC87D}"/>
              </a:ext>
            </a:extLst>
          </p:cNvPr>
          <p:cNvSpPr txBox="1"/>
          <p:nvPr/>
        </p:nvSpPr>
        <p:spPr>
          <a:xfrm>
            <a:off x="3230880" y="2270065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In the beginning was the Word, and the Word was with God, and the Word was God. He was with God in the beginning.     </a:t>
            </a:r>
          </a:p>
          <a:p>
            <a:r>
              <a:rPr lang="en-GB" sz="4000" i="1" dirty="0"/>
              <a:t>                                                         </a:t>
            </a:r>
            <a:r>
              <a:rPr lang="en-GB" sz="2800" i="1" dirty="0"/>
              <a:t>John 1:1-2</a:t>
            </a:r>
          </a:p>
        </p:txBody>
      </p:sp>
    </p:spTree>
    <p:extLst>
      <p:ext uri="{BB962C8B-B14F-4D97-AF65-F5344CB8AC3E}">
        <p14:creationId xmlns:p14="http://schemas.microsoft.com/office/powerpoint/2010/main" val="424640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8CFAF6-B4DD-4032-9B46-B1CFA7CE8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1619509"/>
            <a:ext cx="2782089" cy="27117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7DD455-C26A-4EE6-B0DE-0CFBE4FBC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4" y="264160"/>
            <a:ext cx="1856028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024685-22A8-4C81-8686-E41CA71BE8AF}"/>
              </a:ext>
            </a:extLst>
          </p:cNvPr>
          <p:cNvSpPr txBox="1"/>
          <p:nvPr/>
        </p:nvSpPr>
        <p:spPr>
          <a:xfrm>
            <a:off x="527464" y="1275924"/>
            <a:ext cx="210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3200" spc="600" dirty="0"/>
              <a:t>GOD IS TRINITY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7C48F-D853-41F2-8A56-83925D00679A}"/>
              </a:ext>
            </a:extLst>
          </p:cNvPr>
          <p:cNvSpPr txBox="1"/>
          <p:nvPr/>
        </p:nvSpPr>
        <p:spPr>
          <a:xfrm>
            <a:off x="2951480" y="337206"/>
            <a:ext cx="9966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Three are God – One God, three ‘persons’.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07516-03DD-4B36-B76D-F1F1D7DB36F8}"/>
              </a:ext>
            </a:extLst>
          </p:cNvPr>
          <p:cNvSpPr txBox="1"/>
          <p:nvPr/>
        </p:nvSpPr>
        <p:spPr>
          <a:xfrm>
            <a:off x="3005609" y="1202488"/>
            <a:ext cx="371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God the 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0EED1-8970-4693-A554-E95C305FC87D}"/>
              </a:ext>
            </a:extLst>
          </p:cNvPr>
          <p:cNvSpPr txBox="1"/>
          <p:nvPr/>
        </p:nvSpPr>
        <p:spPr>
          <a:xfrm>
            <a:off x="3230880" y="2270065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/>
              <a:t>In the past God spoke to our forefathers through the prophets at many times and in various ways, but in these last days he has spoken to us by the Son … the radiance of God’s glory and the exact representation of his being.</a:t>
            </a:r>
          </a:p>
          <a:p>
            <a:r>
              <a:rPr lang="en-GB" sz="4000" i="1" dirty="0"/>
              <a:t>                                                    </a:t>
            </a:r>
            <a:r>
              <a:rPr lang="en-GB" sz="2800" i="1" dirty="0"/>
              <a:t>Hebrews 1:1-3</a:t>
            </a:r>
          </a:p>
        </p:txBody>
      </p:sp>
    </p:spTree>
    <p:extLst>
      <p:ext uri="{BB962C8B-B14F-4D97-AF65-F5344CB8AC3E}">
        <p14:creationId xmlns:p14="http://schemas.microsoft.com/office/powerpoint/2010/main" val="242073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628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Furlong</dc:creator>
  <cp:lastModifiedBy>Ian Furlong</cp:lastModifiedBy>
  <cp:revision>1</cp:revision>
  <dcterms:created xsi:type="dcterms:W3CDTF">2017-09-07T14:50:38Z</dcterms:created>
  <dcterms:modified xsi:type="dcterms:W3CDTF">2017-09-10T07:54:46Z</dcterms:modified>
</cp:coreProperties>
</file>